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32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E03B09-229E-4145-BA3D-617D0B5567E1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2DA331-0220-4D80-9D9B-E714C952C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560A5B-B9F3-4EFC-A804-191655F2E139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F74988-497E-4418-816B-C76A7652A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51945-3A9E-4737-A553-A9874FB7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377A7-8734-47E3-A6F3-6FE118F7E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B21D1-B7DD-410D-870C-1F60EF0F5A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6EE2C-ECF6-4237-8933-72F4A5D16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0110A-427E-4C29-99D7-595599E8D2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2C0A9-0ADF-4449-BA5E-20238AA62A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837-E295-41C9-8C79-AA506B0F0A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46E6F-3B81-480C-BF28-C58C902D1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45D7A-8E44-4F0D-8AD4-4029BC675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7C5D1-975C-4C09-A62B-7439C95C4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86C5A-7BB7-45A4-ADEA-E59CDCC973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F04B6-7BB9-485E-B088-2BAC535B0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2020-21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Antar</a:t>
            </a:r>
            <a:r>
              <a:rPr lang="en-US" i="1" smtClean="0">
                <a:solidFill>
                  <a:srgbClr val="C00000"/>
                </a:solidFill>
              </a:rPr>
              <a:t>net</a:t>
            </a:r>
            <a:r>
              <a:rPr lang="en-US" smtClean="0"/>
              <a:t>ra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601460-E196-4B8C-B48A-0F63BD844C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itle 7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92405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4800" b="1" cap="small" dirty="0" smtClean="0">
                <a:solidFill>
                  <a:schemeClr val="tx2">
                    <a:lumMod val="50000"/>
                  </a:schemeClr>
                </a:solidFill>
              </a:rPr>
              <a:t>pplications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800" b="1" cap="small" dirty="0" smtClean="0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CYGNUS</a:t>
            </a:r>
            <a:b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GSM Based Equipment Controller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9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Antar</a:t>
            </a:r>
            <a:r>
              <a:rPr lang="en-US" i="1" dirty="0" smtClean="0">
                <a:solidFill>
                  <a:srgbClr val="C00000"/>
                </a:solidFill>
              </a:rPr>
              <a:t>net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 Innovations Pvt. Ltd.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377A7-8734-47E3-A6F3-6FE118F7ED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Antarnetra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Other Miscellaneous Usage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Usage of CYGNUS are not limited by the applications listed in this presentation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The mantra of CYGNUS is that it can operate (Switch ON/OFF)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7434"/>
                </a:solidFill>
              </a:rPr>
              <a:t>Any Electrical Device From Anywhere in the World.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AIPL can customized CYGNUS or offer any other solution based upon your automation needs.</a:t>
            </a:r>
          </a:p>
        </p:txBody>
      </p:sp>
      <p:sp>
        <p:nvSpPr>
          <p:cNvPr id="133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Antar</a:t>
            </a:r>
            <a:r>
              <a:rPr lang="en-US" b="1" i="1" dirty="0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chemeClr val="tx1"/>
                </a:solidFill>
              </a:rPr>
              <a:t>ra Confidential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tarnetra-innovations_logo_rgb - Copy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07240"/>
            <a:ext cx="1042420" cy="65076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0110A-427E-4C29-99D7-595599E8D2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Introduction to CYGNUS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257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GSM Based controller to start (switch-on) or stop (switch-off) the connected electrical equipment.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Requires a 2G/3G/4G GSM SIM.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Simple and quick to install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Can be operated from anywhere in the world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Works on SMS and Missed Calls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No smart phone required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User needs to have a basic mobile phone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User-friendly SMS operation codes.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Informs the user about each operation 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Also works on user configurable schedules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Detects power-failures and load faults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Can be upgraded  to new versions, using ‘Firmware upgrade Over The Air’ - FOTA</a:t>
            </a:r>
          </a:p>
          <a:p>
            <a:endParaRPr lang="en-US" sz="2000" dirty="0"/>
          </a:p>
        </p:txBody>
      </p:sp>
      <p:pic>
        <p:nvPicPr>
          <p:cNvPr id="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788252" y="5029201"/>
            <a:ext cx="297474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Antar</a:t>
            </a:r>
            <a:r>
              <a:rPr lang="en-US" b="1" i="1" dirty="0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chemeClr val="tx1"/>
                </a:solidFill>
              </a:rPr>
              <a:t>ra Confidential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tarnetra-innovations_logo_rgb - Copy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6207240"/>
            <a:ext cx="1042420" cy="650760"/>
          </a:xfrm>
          <a:prstGeom prst="rect">
            <a:avLst/>
          </a:prstGeom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524000"/>
            <a:ext cx="2971800" cy="326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837-E295-41C9-8C79-AA506B0F0A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Applications of CYGNUS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Water Pump Control</a:t>
            </a:r>
          </a:p>
          <a:p>
            <a:r>
              <a:rPr lang="en-US" dirty="0" smtClean="0"/>
              <a:t>Streetlight Control</a:t>
            </a:r>
          </a:p>
          <a:p>
            <a:r>
              <a:rPr lang="en-US" dirty="0" smtClean="0"/>
              <a:t>Advertizing Display Board Control</a:t>
            </a:r>
          </a:p>
          <a:p>
            <a:r>
              <a:rPr lang="en-US" dirty="0" smtClean="0"/>
              <a:t>ATM booth lights and AC control</a:t>
            </a:r>
          </a:p>
          <a:p>
            <a:r>
              <a:rPr lang="en-US" dirty="0" smtClean="0"/>
              <a:t>Fountain Control</a:t>
            </a:r>
          </a:p>
          <a:p>
            <a:r>
              <a:rPr lang="en-US" dirty="0" smtClean="0"/>
              <a:t>Lawn Sprinkler Control </a:t>
            </a:r>
          </a:p>
          <a:p>
            <a:r>
              <a:rPr lang="en-US" dirty="0" smtClean="0"/>
              <a:t>Other Miscellaneous Usage </a:t>
            </a:r>
            <a:endParaRPr lang="en-US" dirty="0"/>
          </a:p>
        </p:txBody>
      </p:sp>
      <p:sp>
        <p:nvSpPr>
          <p:cNvPr id="133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Antar</a:t>
            </a:r>
            <a:r>
              <a:rPr lang="en-US" b="1" i="1" dirty="0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chemeClr val="tx1"/>
                </a:solidFill>
              </a:rPr>
              <a:t>ra Confidential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tarnetra-innovations_logo_rgb - Copy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07240"/>
            <a:ext cx="1042420" cy="65076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0110A-427E-4C29-99D7-595599E8D2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Water Pump Control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724400" cy="4678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Water Pumps used in irrigation</a:t>
            </a:r>
          </a:p>
          <a:p>
            <a:r>
              <a:rPr lang="en-US" dirty="0" smtClean="0"/>
              <a:t>Overhead tanks</a:t>
            </a:r>
          </a:p>
          <a:p>
            <a:pPr lvl="1"/>
            <a:r>
              <a:rPr lang="en-US" dirty="0" smtClean="0"/>
              <a:t>Municipal Areas</a:t>
            </a:r>
          </a:p>
          <a:p>
            <a:pPr lvl="1"/>
            <a:r>
              <a:rPr lang="en-US" dirty="0" smtClean="0"/>
              <a:t>Railways</a:t>
            </a:r>
          </a:p>
          <a:p>
            <a:pPr lvl="1"/>
            <a:r>
              <a:rPr lang="en-US" dirty="0" smtClean="0"/>
              <a:t>Large Townships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CYGNUS Connects to any kind of starter and operates under any load current.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Manual visits to operate the pump becomes a thing of past</a:t>
            </a:r>
          </a:p>
          <a:p>
            <a:pPr>
              <a:buNone/>
            </a:pPr>
            <a:endParaRPr lang="en-US" dirty="0" smtClean="0"/>
          </a:p>
          <a:p>
            <a:endParaRPr lang="en-US" sz="2000" dirty="0"/>
          </a:p>
        </p:txBody>
      </p:sp>
      <p:sp>
        <p:nvSpPr>
          <p:cNvPr id="133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Antar</a:t>
            </a:r>
            <a:r>
              <a:rPr lang="en-US" b="1" i="1" dirty="0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chemeClr val="tx1"/>
                </a:solidFill>
              </a:rPr>
              <a:t>ra Confidential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tarnetra-innovations_logo_rgb - Copy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07240"/>
            <a:ext cx="1042420" cy="65076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3581400" cy="21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57600"/>
            <a:ext cx="3581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837-E295-41C9-8C79-AA506B0F0A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Streetlight Control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7244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Streets in Rural/Urban Areas</a:t>
            </a:r>
          </a:p>
          <a:p>
            <a:r>
              <a:rPr lang="en-US" dirty="0" smtClean="0"/>
              <a:t>Highways/Expressways</a:t>
            </a:r>
          </a:p>
          <a:p>
            <a:r>
              <a:rPr lang="en-US" dirty="0" smtClean="0"/>
              <a:t>Streets and parks in Large housing societies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434"/>
                </a:solidFill>
              </a:rPr>
              <a:t>Saves Electricity and requires minimum human intervention.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434"/>
                </a:solidFill>
              </a:rPr>
              <a:t>CYGNUS can switch on/off the lights by an SMS or a Missed Call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434"/>
                </a:solidFill>
              </a:rPr>
              <a:t>CYGNUS can be scheduled to switch on/off the lights at specific times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434"/>
                </a:solidFill>
              </a:rPr>
              <a:t>Schedules can be set or changed using a simple SMS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434"/>
                </a:solidFill>
              </a:rPr>
              <a:t>No need to have bulky mechanical timers or additional electronic timer</a:t>
            </a:r>
          </a:p>
        </p:txBody>
      </p:sp>
      <p:sp>
        <p:nvSpPr>
          <p:cNvPr id="133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Antar</a:t>
            </a:r>
            <a:r>
              <a:rPr lang="en-US" b="1" i="1" dirty="0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chemeClr val="tx1"/>
                </a:solidFill>
              </a:rPr>
              <a:t>ra Confidential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tarnetra-innovations_logo_rgb - Copy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07240"/>
            <a:ext cx="1042420" cy="65076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403491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837-E295-41C9-8C79-AA506B0F0A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Advertizing Display Board Control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Roadside Billboards</a:t>
            </a:r>
          </a:p>
          <a:p>
            <a:r>
              <a:rPr lang="en-US" dirty="0" smtClean="0"/>
              <a:t>Bus Stops Billboards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CYGNUS helps you </a:t>
            </a:r>
            <a:r>
              <a:rPr lang="en-US" dirty="0" smtClean="0">
                <a:solidFill>
                  <a:srgbClr val="007434"/>
                </a:solidFill>
              </a:rPr>
              <a:t>save </a:t>
            </a:r>
            <a:r>
              <a:rPr lang="en-US" dirty="0" smtClean="0">
                <a:solidFill>
                  <a:srgbClr val="007434"/>
                </a:solidFill>
              </a:rPr>
              <a:t>Electricity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It makes you sure that your Electronic Display or Advertisement Display Lights are actually on/off at the pre-defined time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rgbClr val="007434"/>
              </a:solidFill>
            </a:endParaRPr>
          </a:p>
        </p:txBody>
      </p:sp>
      <p:sp>
        <p:nvSpPr>
          <p:cNvPr id="133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Antar</a:t>
            </a:r>
            <a:r>
              <a:rPr lang="en-US" b="1" i="1" dirty="0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chemeClr val="tx1"/>
                </a:solidFill>
              </a:rPr>
              <a:t>ra Confidential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tarnetra-innovations_logo_rgb - Copy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07240"/>
            <a:ext cx="1042420" cy="65076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10320"/>
            <a:ext cx="3429000" cy="224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447800"/>
            <a:ext cx="3429000" cy="21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837-E295-41C9-8C79-AA506B0F0A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ATM booth lights and AC control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Bank ATMs</a:t>
            </a:r>
            <a:endParaRPr lang="en-US" dirty="0" smtClean="0"/>
          </a:p>
          <a:p>
            <a:r>
              <a:rPr lang="en-US" dirty="0" smtClean="0"/>
              <a:t>Any other public utility place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 CYGNUS lets you save electricity by switching off some lights after a pre-defined time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CYGNUS helps you to save the environment by turning off air conditioners at a given time</a:t>
            </a:r>
            <a:endParaRPr lang="en-US" dirty="0">
              <a:solidFill>
                <a:srgbClr val="007434"/>
              </a:solidFill>
            </a:endParaRPr>
          </a:p>
        </p:txBody>
      </p:sp>
      <p:sp>
        <p:nvSpPr>
          <p:cNvPr id="133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Antar</a:t>
            </a:r>
            <a:r>
              <a:rPr lang="en-US" b="1" i="1" dirty="0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chemeClr val="tx1"/>
                </a:solidFill>
              </a:rPr>
              <a:t>ra Confidential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tarnetra-innovations_logo_rgb - Copy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07240"/>
            <a:ext cx="1042420" cy="650760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3429000" cy="230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295400"/>
            <a:ext cx="339301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837-E295-41C9-8C79-AA506B0F0A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Fountain Control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724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Roundabouts</a:t>
            </a:r>
          </a:p>
          <a:p>
            <a:r>
              <a:rPr lang="en-US" dirty="0" smtClean="0"/>
              <a:t>Parks</a:t>
            </a:r>
          </a:p>
          <a:p>
            <a:r>
              <a:rPr lang="en-US" dirty="0" smtClean="0"/>
              <a:t>Shopping Malls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CYGNUS can Start or Stop the fountain at your will by an SMS or a Missed Call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CYGNUS can be scheduled to operate the fountains automatically within a certain time-range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Helps you save water and electricity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Requires additional plumbing material, solenoid valves etc that are not manufactured by AIPL.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rgbClr val="007434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rgbClr val="007434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rgbClr val="007434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rgbClr val="007434"/>
              </a:solidFill>
            </a:endParaRPr>
          </a:p>
        </p:txBody>
      </p:sp>
      <p:sp>
        <p:nvSpPr>
          <p:cNvPr id="133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Antar</a:t>
            </a:r>
            <a:r>
              <a:rPr lang="en-US" b="1" i="1" dirty="0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chemeClr val="tx1"/>
                </a:solidFill>
              </a:rPr>
              <a:t>ra Confidential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tarnetra-innovations_logo_rgb - Copy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07240"/>
            <a:ext cx="1042420" cy="65076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731704"/>
            <a:ext cx="3581400" cy="23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447799"/>
            <a:ext cx="3499022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837-E295-41C9-8C79-AA506B0F0A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Lawn Sprinkler Control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0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Parks</a:t>
            </a:r>
          </a:p>
          <a:p>
            <a:r>
              <a:rPr lang="en-US" dirty="0" smtClean="0"/>
              <a:t>Sprawling lawns of Institutions  or Individuals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Operate CYGNUS to sprinkle your lawn whenever needed from anywhere in the world.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434"/>
                </a:solidFill>
              </a:rPr>
              <a:t>CYGNUS helps you save both water and electricity and reduces manpower cost.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Requires additional plumbing material, sprinklers, solenoid valves etc that are not manufactured by AIPL.</a:t>
            </a: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rgbClr val="007434"/>
              </a:solidFill>
            </a:endParaRPr>
          </a:p>
        </p:txBody>
      </p:sp>
      <p:sp>
        <p:nvSpPr>
          <p:cNvPr id="133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Antar</a:t>
            </a:r>
            <a:r>
              <a:rPr lang="en-US" b="1" i="1" dirty="0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chemeClr val="tx1"/>
                </a:solidFill>
              </a:rPr>
              <a:t>ra Confidential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tarnetra-innovations_logo_rgb - Copy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07240"/>
            <a:ext cx="1042420" cy="650760"/>
          </a:xfrm>
          <a:prstGeom prst="rect">
            <a:avLst/>
          </a:prstGeom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71600"/>
            <a:ext cx="3886200" cy="247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962400"/>
            <a:ext cx="3886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837-E295-41C9-8C79-AA506B0F0A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522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Applications  of  CYGNUS GSM Based Equipment Controller</vt:lpstr>
      <vt:lpstr>Introduction to CYGNUS</vt:lpstr>
      <vt:lpstr>Applications of CYGNUS</vt:lpstr>
      <vt:lpstr>Water Pump Control</vt:lpstr>
      <vt:lpstr>Streetlight Control</vt:lpstr>
      <vt:lpstr>Advertizing Display Board Control</vt:lpstr>
      <vt:lpstr>ATM booth lights and AC control</vt:lpstr>
      <vt:lpstr>Fountain Control</vt:lpstr>
      <vt:lpstr>Lawn Sprinkler Control</vt:lpstr>
      <vt:lpstr>Other Miscellaneous Usage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 of  CYGNUS  GSM Based Equipment Controller</dc:title>
  <dc:creator>Sanjay</dc:creator>
  <cp:lastModifiedBy>Sanjay</cp:lastModifiedBy>
  <cp:revision>32</cp:revision>
  <dcterms:created xsi:type="dcterms:W3CDTF">2020-11-02T15:39:46Z</dcterms:created>
  <dcterms:modified xsi:type="dcterms:W3CDTF">2020-11-04T08:40:01Z</dcterms:modified>
</cp:coreProperties>
</file>